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F7"/>
    <a:srgbClr val="009CD9"/>
    <a:srgbClr val="005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A67BE-D6BD-4877-9E3A-10DB79B41F76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2C490-D74F-48FF-9E3A-7ED7CF6BEA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7201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B36D7-9F37-4BE0-83C5-11C079D1BF95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FA477-D0B4-4C1C-B03D-2BC7F7D0C93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2345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90951-3F22-42CA-A29D-550A92906490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39ED6-1926-437D-A11D-F26F0B2B2C6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7094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97648-194C-49D8-864C-933187599E24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E99B-99E9-49E1-ADEB-DBE497C880B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651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5D58-E9F0-4040-8021-21753031F204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DA556-2750-46C4-A1DB-64955A6E36E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210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514F6-A4EB-40F5-B03A-EB918FCC416F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24575-ED16-4132-A446-CB742A4935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766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CF6B2-0A4B-45C0-8AEA-A1BCC99CF81D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62C76-8282-4DA4-8940-D86FA79BE4F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374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CD2D8-F6A8-4B5C-8A6B-79AFF2797F5E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46767-1F28-4B35-9602-A6B5A06984D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60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631D8-CBF5-425D-9A9B-F50582EF1E63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01A0E-A34F-4419-9D3A-4824CE8DE3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060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B1A4B-D944-4396-8C9B-D3F477E85397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261A7-A697-4D8C-9847-DD7A3DD3874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147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9EA35-7C6B-484F-95A5-30E3A7F950DD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CEF2B-C4AB-406C-BD51-02414E7F62D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443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86C8F1B-877F-47D7-B7C8-23E6EF4971AF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09EAD83-5725-4E5B-BCF7-FC4FAB9761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9230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883" y="2028497"/>
            <a:ext cx="8429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 of Modern Computing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703" y="2613272"/>
            <a:ext cx="2772904" cy="38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7201" y="409907"/>
            <a:ext cx="3719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Lasting Impression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10" y="1177161"/>
            <a:ext cx="8024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was a visionary who laid the foundation for the digital age. His brilliance and his contributions continue to inspire innovation.</a:t>
            </a: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" y="2166137"/>
            <a:ext cx="7788165" cy="42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2083" y="367862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Brilliance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332" y="1261240"/>
            <a:ext cx="4267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Born in London, 1912, showing extraordinary aptitude for mathematics and science from a young age.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independent thinking and unique approach to problem-solving were evident early 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fascination with codes, ciphers, and the nature of computation began during his school years.</a:t>
            </a:r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23" y="1261240"/>
            <a:ext cx="4378077" cy="34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005" y="367862"/>
            <a:ext cx="595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Cracking Enigma: A Wartime Hero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332" y="1261240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Bletchley Park during WWII, Turing played a crucial role in breaking the German Enigma code.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designed the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Bombe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machine that significantly sped up the decryption process.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work is estimated to have shortened the war, saving countless lives.</a:t>
            </a:r>
          </a:p>
          <a:p>
            <a:endParaRPr lang="ru-RU" dirty="0"/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6" y="2731130"/>
            <a:ext cx="4053868" cy="364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253" y="357352"/>
            <a:ext cx="794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Turing Machine: A Revolutionary Concept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331" y="1261240"/>
            <a:ext cx="56125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1936, Turing introduced the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Machine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theoretical model of computation.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simple, abstract machine that could, in principle, perform any calculation.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concept laid the foundation for the development of modern computers.</a:t>
            </a:r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76" y="3407345"/>
            <a:ext cx="6222124" cy="29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8204" y="367863"/>
            <a:ext cx="690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Turing Machine Works (Visual)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4" y="2049517"/>
            <a:ext cx="6705600" cy="2622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393" y="5097517"/>
            <a:ext cx="8817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visual representation of the Turing Machine executing a simple algorithm.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00" y="441436"/>
            <a:ext cx="8254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Universal Turing Machine: Programmability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10" y="1177160"/>
            <a:ext cx="8697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conceived of a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Turing Machine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machine that could simulate any other Turing Machine.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the key idea behind programmable computers - a single machine capable of performing many different tasks.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core principle behind how our modern computers work: software programs controlling hardware.</a:t>
            </a:r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6" y="3577817"/>
            <a:ext cx="759248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952" y="367865"/>
            <a:ext cx="6508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Turing Test: Defining Intelligence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10" y="1177160"/>
            <a:ext cx="86973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proposed the “Turing Test” as a way to evaluate machine intelligence.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passes the test if it can convincingly imitate a human in a text-based conversation.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Turing Test continues to be a relevant and debated topic in the field of Artificial Intelligence.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1" y="2900855"/>
            <a:ext cx="6272169" cy="35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820" y="388886"/>
            <a:ext cx="597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Dawn of Artificial Intelligence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10" y="1177161"/>
            <a:ext cx="8024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was one of the earliest proponents of Artificial Intelligence.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explored the possibilities of creating machines that could learn, reason, and solve problems.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ideas paved the way for decades of AI research.</a:t>
            </a: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52" y="2827211"/>
            <a:ext cx="6863255" cy="3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651" y="388886"/>
            <a:ext cx="409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Legacy of Innovation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10" y="1177161"/>
            <a:ext cx="8024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Turing’s work has had a profound impact on computer science, mathematics, and artificial intelligence.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“Turing Award” is the highest honor in computer science.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influence continues to shape the technology we use every day.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06" y="2623711"/>
            <a:ext cx="5796487" cy="38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417</Words>
  <Application>Microsoft Office PowerPoint</Application>
  <PresentationFormat>Экран (4:3)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Филиал МАГУ в г. Кировске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Преподаватель</dc:creator>
  <cp:lastModifiedBy>Студент</cp:lastModifiedBy>
  <cp:revision>13</cp:revision>
  <dcterms:created xsi:type="dcterms:W3CDTF">2023-06-06T10:05:45Z</dcterms:created>
  <dcterms:modified xsi:type="dcterms:W3CDTF">2025-05-19T06:36:52Z</dcterms:modified>
</cp:coreProperties>
</file>